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Economica" panose="02000506040000020004" pitchFamily="2" charset="77"/>
      <p:regular r:id="rId23"/>
      <p:bold r:id="rId24"/>
      <p:italic r:id="rId25"/>
      <p:boldItalic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6e8b4d37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6e8b4d377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6e8b4d377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f6e8b4d377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6e8b4d37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f6e8b4d37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6e8b4d377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f6e8b4d377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6e8b4d37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6e8b4d377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f6e8b4d37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f6e8b4d37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f6e8b4d377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f6e8b4d377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6e8b4d377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6e8b4d377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f6e8b4d377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f6e8b4d377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f6e8b4d377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f6e8b4d377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562253e8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562253e8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Andrew - experienced developer with an interest in blockchain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Kit - full stack developer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Nidhi - project manager, data engineer, DevOps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Jennifer - marketing and financials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Ziqra - International business, policy, cybersecurity, NGO experience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6e8b4d377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6e8b4d377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f256a592a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f256a592a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Often urgent fosters are needed due to animals being found in critical conditions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Pet owners do not have accessible e-records of their pets from veterinary clinics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Charities are not able to easily track if/when a foster took a pet to a partnered vet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Heavy reliance on social media for donations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256a592a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256a592a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f256a592a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f256a592a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2bc6b6490_0_1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2bc6b6490_0_1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f562253e8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f562253e8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2bc6b6490_0_1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2bc6b6490_0_1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6e8b4d377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f6e8b4d377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image" Target="../media/image1.png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4.pn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225" y="1665625"/>
            <a:ext cx="4184003" cy="32994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Sisyphii</a:t>
            </a: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3044700" y="312933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 Platform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Appendix</a:t>
            </a:r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Sisyphii’s Vision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352250"/>
            <a:ext cx="42120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Creating a platform that empowers animals, adoption centers, and pet owners by utilizing data, blockchain, and AI. 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9475" y="1352250"/>
            <a:ext cx="4414524" cy="294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 and Objectives of Sisyphii</a:t>
            </a: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1513875"/>
            <a:ext cx="62085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Empower charities and animals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Connect animals with adopters and fosters 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a transparent environment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Hold people accountable for the animals under their care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r="35794"/>
          <a:stretch/>
        </p:blipFill>
        <p:spPr>
          <a:xfrm flipH="1">
            <a:off x="6366123" y="891350"/>
            <a:ext cx="2339727" cy="28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11700" y="7029"/>
            <a:ext cx="8832300" cy="506149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272275" y="3371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Blockchain?</a:t>
            </a:r>
            <a:endParaRPr/>
          </a:p>
        </p:txBody>
      </p:sp>
      <p:sp>
        <p:nvSpPr>
          <p:cNvPr id="162" name="Google Shape;162;p2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79614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Charities, veterinary practices, and pet owners can rest assured their data is secure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Blockchain supports immutability so important data, such as blacklist, cannot be easy tampered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Transparency and trust is vital for such a emotive field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Sponsors and donors can see the impact of their support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Revenue model</a:t>
            </a:r>
            <a:endParaRPr/>
          </a:p>
        </p:txBody>
      </p:sp>
      <p:sp>
        <p:nvSpPr>
          <p:cNvPr id="168" name="Google Shape;168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Earn from setting up the system in veterinary practices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Minimal monthly payment for shelters to pay to use the system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Pet owners can subscribe for premium services such as tele-veterinary care</a:t>
            </a:r>
            <a:endParaRPr/>
          </a:p>
          <a:p>
            <a:pPr marL="45720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Earn from pet service providers who want to reach a bigger audience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Pet Services</a:t>
            </a:r>
            <a:endParaRPr/>
          </a:p>
        </p:txBody>
      </p:sp>
      <p:pic>
        <p:nvPicPr>
          <p:cNvPr id="174" name="Google Shape;17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9050" y="1516024"/>
            <a:ext cx="4572000" cy="254162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558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Generate revenue through advertisements of integrated pet services such as: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Pet sitting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Pet hotels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Dog walking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Funeral services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Grooming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Pet behavioral training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Subscription boxes with pet essentials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 txBox="1">
            <a:spLocks noGrp="1"/>
          </p:cNvSpPr>
          <p:nvPr>
            <p:ph type="title"/>
          </p:nvPr>
        </p:nvSpPr>
        <p:spPr>
          <a:xfrm>
            <a:off x="2168725" y="344175"/>
            <a:ext cx="66831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Social Welfare Programs</a:t>
            </a:r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body" idx="1"/>
          </p:nvPr>
        </p:nvSpPr>
        <p:spPr>
          <a:xfrm>
            <a:off x="2168725" y="1518025"/>
            <a:ext cx="66831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Promote Sisyphii while initiating social welfare events such as: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Guide dogs for the blind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Emotional support animals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Animal care trainings</a:t>
            </a:r>
            <a:endParaRPr/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" y="0"/>
            <a:ext cx="212169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Competitive Advantages of Sisyphii</a:t>
            </a:r>
            <a:endParaRPr/>
          </a:p>
        </p:txBody>
      </p:sp>
      <p:sp>
        <p:nvSpPr>
          <p:cNvPr id="188" name="Google Shape;188;p2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61725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Enables collaboration between charities, veterinary practices, and pet owners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Brings together key features for pet wellbeing for all stakeholders involved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Intuitive design plans so stakeholders do not have to spend on costly training programs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Modular features so that integrating it into existing systems easier</a:t>
            </a:r>
            <a:endParaRPr/>
          </a:p>
        </p:txBody>
      </p:sp>
      <p:pic>
        <p:nvPicPr>
          <p:cNvPr id="189" name="Google Shape;189;p29"/>
          <p:cNvPicPr preferRelativeResize="0"/>
          <p:nvPr/>
        </p:nvPicPr>
        <p:blipFill rotWithShape="1">
          <a:blip r:embed="rId3">
            <a:alphaModFix/>
          </a:blip>
          <a:srcRect r="35794"/>
          <a:stretch/>
        </p:blipFill>
        <p:spPr>
          <a:xfrm flipH="1">
            <a:off x="6351923" y="1288900"/>
            <a:ext cx="2339727" cy="28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30"/>
          <p:cNvPicPr preferRelativeResize="0"/>
          <p:nvPr/>
        </p:nvPicPr>
        <p:blipFill rotWithShape="1">
          <a:blip r:embed="rId3">
            <a:alphaModFix/>
          </a:blip>
          <a:srcRect l="5633" t="11582"/>
          <a:stretch/>
        </p:blipFill>
        <p:spPr>
          <a:xfrm>
            <a:off x="4270375" y="2105300"/>
            <a:ext cx="1213920" cy="9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 rotWithShape="1">
          <a:blip r:embed="rId4">
            <a:alphaModFix/>
          </a:blip>
          <a:srcRect l="20159" r="18935" b="12403"/>
          <a:stretch/>
        </p:blipFill>
        <p:spPr>
          <a:xfrm>
            <a:off x="5079150" y="1660600"/>
            <a:ext cx="900101" cy="72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Competitor Analysis</a:t>
            </a:r>
            <a:endParaRPr/>
          </a:p>
        </p:txBody>
      </p:sp>
      <p:cxnSp>
        <p:nvCxnSpPr>
          <p:cNvPr id="197" name="Google Shape;197;p30"/>
          <p:cNvCxnSpPr>
            <a:stCxn id="198" idx="0"/>
          </p:cNvCxnSpPr>
          <p:nvPr/>
        </p:nvCxnSpPr>
        <p:spPr>
          <a:xfrm>
            <a:off x="4572000" y="1225225"/>
            <a:ext cx="0" cy="33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30"/>
          <p:cNvCxnSpPr>
            <a:stCxn id="198" idx="0"/>
            <a:endCxn id="198" idx="2"/>
          </p:cNvCxnSpPr>
          <p:nvPr/>
        </p:nvCxnSpPr>
        <p:spPr>
          <a:xfrm>
            <a:off x="4572000" y="1225225"/>
            <a:ext cx="0" cy="33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30"/>
          <p:cNvCxnSpPr>
            <a:stCxn id="198" idx="2"/>
            <a:endCxn id="198" idx="0"/>
          </p:cNvCxnSpPr>
          <p:nvPr/>
        </p:nvCxnSpPr>
        <p:spPr>
          <a:xfrm rot="10800000">
            <a:off x="4572000" y="1225225"/>
            <a:ext cx="0" cy="335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30"/>
          <p:cNvCxnSpPr/>
          <p:nvPr/>
        </p:nvCxnSpPr>
        <p:spPr>
          <a:xfrm>
            <a:off x="2309675" y="2902225"/>
            <a:ext cx="4788000" cy="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2" name="Google Shape;202;p30"/>
          <p:cNvCxnSpPr/>
          <p:nvPr/>
        </p:nvCxnSpPr>
        <p:spPr>
          <a:xfrm rot="10800000">
            <a:off x="2309600" y="2902175"/>
            <a:ext cx="4726200" cy="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3" name="Google Shape;203;p30"/>
          <p:cNvSpPr txBox="1"/>
          <p:nvPr/>
        </p:nvSpPr>
        <p:spPr>
          <a:xfrm>
            <a:off x="4064850" y="920750"/>
            <a:ext cx="1014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Features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7097675" y="2599025"/>
            <a:ext cx="274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Connectivity between stakeholders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" name="Google Shape;205;p30"/>
          <p:cNvPicPr preferRelativeResize="0"/>
          <p:nvPr/>
        </p:nvPicPr>
        <p:blipFill rotWithShape="1">
          <a:blip r:embed="rId5">
            <a:alphaModFix/>
          </a:blip>
          <a:srcRect l="7970" t="30128" r="-7969"/>
          <a:stretch/>
        </p:blipFill>
        <p:spPr>
          <a:xfrm>
            <a:off x="2441525" y="3060975"/>
            <a:ext cx="1782275" cy="52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3625" y="1261313"/>
            <a:ext cx="1618149" cy="5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 rotWithShape="1">
          <a:blip r:embed="rId7">
            <a:alphaModFix/>
          </a:blip>
          <a:srcRect r="35794"/>
          <a:stretch/>
        </p:blipFill>
        <p:spPr>
          <a:xfrm flipH="1">
            <a:off x="5883265" y="1147236"/>
            <a:ext cx="1014298" cy="124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41525" y="2461472"/>
            <a:ext cx="1148738" cy="372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24650" y="2647600"/>
            <a:ext cx="1896100" cy="9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18059" y="1821275"/>
            <a:ext cx="944389" cy="580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90150" y="3411793"/>
            <a:ext cx="900100" cy="55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59348" y="2582675"/>
            <a:ext cx="831300" cy="83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 Plans</a:t>
            </a:r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4417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development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Integration with other services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Hosting web application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Marketing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Training events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Social welfare events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9" name="Google Shape;219;p31"/>
          <p:cNvPicPr preferRelativeResize="0"/>
          <p:nvPr/>
        </p:nvPicPr>
        <p:blipFill rotWithShape="1">
          <a:blip r:embed="rId3">
            <a:alphaModFix/>
          </a:blip>
          <a:srcRect b="10370"/>
          <a:stretch/>
        </p:blipFill>
        <p:spPr>
          <a:xfrm>
            <a:off x="5013425" y="1423425"/>
            <a:ext cx="4065875" cy="289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0" y="1074650"/>
            <a:ext cx="2113500" cy="251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NIDHI Mahejabeen Hossain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Manager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Engineer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DevOps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1528000" y="2234050"/>
            <a:ext cx="2113500" cy="2519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RAZA Ziqra Ishfaq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International Business &amp; policy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Cybersecurity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NGO Experience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1" name="Google Shape;71;p14"/>
          <p:cNvSpPr/>
          <p:nvPr/>
        </p:nvSpPr>
        <p:spPr>
          <a:xfrm>
            <a:off x="3274475" y="1074650"/>
            <a:ext cx="2113500" cy="251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 Ka Lok, Andrew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Experienced Developer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Blockchain Developer</a:t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5255250" y="2234050"/>
            <a:ext cx="2113500" cy="25194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KIM Jeanyoung Jennifer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Engineering Management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Marketing &amp; Financial Manager</a:t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7030500" y="1074650"/>
            <a:ext cx="2113500" cy="2519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YEUNG Man Kit, Nick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Full-stack Developer</a:t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1920000" y="1395525"/>
            <a:ext cx="1273200" cy="128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420150" y="110025"/>
            <a:ext cx="1273200" cy="128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3725325" y="110025"/>
            <a:ext cx="1273200" cy="128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5572638" y="1286250"/>
            <a:ext cx="1273200" cy="128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/>
          <p:nvPr/>
        </p:nvSpPr>
        <p:spPr>
          <a:xfrm>
            <a:off x="7450650" y="110025"/>
            <a:ext cx="1273200" cy="1285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" name="Google Shape;79;p14"/>
          <p:cNvPicPr preferRelativeResize="0"/>
          <p:nvPr/>
        </p:nvPicPr>
        <p:blipFill rotWithShape="1">
          <a:blip r:embed="rId3">
            <a:alphaModFix/>
          </a:blip>
          <a:srcRect l="32763" t="6422" r="35736" b="43600"/>
          <a:stretch/>
        </p:blipFill>
        <p:spPr>
          <a:xfrm>
            <a:off x="1906801" y="1319625"/>
            <a:ext cx="1286400" cy="1361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0" name="Google Shape;8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8950" y="110025"/>
            <a:ext cx="1476600" cy="1476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 rotWithShape="1">
          <a:blip r:embed="rId5">
            <a:alphaModFix/>
          </a:blip>
          <a:srcRect l="-2910" t="9063" r="2909" b="20459"/>
          <a:stretch/>
        </p:blipFill>
        <p:spPr>
          <a:xfrm>
            <a:off x="310350" y="110025"/>
            <a:ext cx="1476600" cy="1560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2" name="Google Shape;82;p14"/>
          <p:cNvPicPr preferRelativeResize="0"/>
          <p:nvPr/>
        </p:nvPicPr>
        <p:blipFill rotWithShape="1">
          <a:blip r:embed="rId6">
            <a:alphaModFix/>
          </a:blip>
          <a:srcRect l="26910" t="26326" r="31695" b="14192"/>
          <a:stretch/>
        </p:blipFill>
        <p:spPr>
          <a:xfrm>
            <a:off x="5523738" y="1275888"/>
            <a:ext cx="1371000" cy="1306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3" name="Google Shape;83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0175" y="110025"/>
            <a:ext cx="1476600" cy="147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Expansion Opportunities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vision to ensure pet safety measures are adequate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Enforce use of app for every pet owner, even if they purchased and not adopted, so that trends of the welfare of the animals coming from a shop/mill can be closely observed for possible cruelty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Improve overall health by reducing stray animals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Work closely with veterinary researchers and adapt to better care for animals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Charities will be able to create custom NFTs to attract sponsors for the animal in need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/>
              <a:t>Build a metaverse for the helped pets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5"/>
          <p:cNvPicPr preferRelativeResize="0"/>
          <p:nvPr/>
        </p:nvPicPr>
        <p:blipFill>
          <a:blip r:embed="rId3">
            <a:alphaModFix amt="36000"/>
          </a:blip>
          <a:stretch>
            <a:fillRect/>
          </a:stretch>
        </p:blipFill>
        <p:spPr>
          <a:xfrm>
            <a:off x="-4775" y="-429162"/>
            <a:ext cx="9244150" cy="5777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</a:rPr>
              <a:t>Current Challenges</a:t>
            </a:r>
            <a:endParaRPr sz="4500" b="1">
              <a:solidFill>
                <a:schemeClr val="accent1"/>
              </a:solidFill>
            </a:endParaRPr>
          </a:p>
        </p:txBody>
      </p:sp>
      <p:sp>
        <p:nvSpPr>
          <p:cNvPr id="90" name="Google Shape;90;p15"/>
          <p:cNvSpPr/>
          <p:nvPr/>
        </p:nvSpPr>
        <p:spPr>
          <a:xfrm>
            <a:off x="607400" y="1240725"/>
            <a:ext cx="2469600" cy="365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Urgent need for reliable fosters for animals in critical conditions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Unable to easily track animals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Heavily reliant on social media for resources</a:t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3382500" y="1240725"/>
            <a:ext cx="2469600" cy="365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Lack of accessibility to vet records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system in place  to record pet data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app covering a broad range of pet services</a:t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6157600" y="1240725"/>
            <a:ext cx="2469600" cy="3658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No system to share medical records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Only few practices have online booking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Very minimal tele-veterinary services are available</a:t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519500" y="1424350"/>
            <a:ext cx="2645400" cy="597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Animal Charities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3294600" y="1424350"/>
            <a:ext cx="2645400" cy="597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Pet Owners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>
            <a:off x="6069700" y="1424350"/>
            <a:ext cx="2645400" cy="597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Veterinary Practices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3950" y="741475"/>
            <a:ext cx="3286650" cy="32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</a:rPr>
              <a:t>Distributed Database</a:t>
            </a:r>
            <a:endParaRPr sz="4500" b="1">
              <a:solidFill>
                <a:schemeClr val="accent1"/>
              </a:solidFill>
            </a:endParaRPr>
          </a:p>
        </p:txBody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311700" y="894750"/>
            <a:ext cx="64230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Store valuable data about available fosters/adopters</a:t>
            </a:r>
            <a:endParaRPr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Experience in animal care and special care (e.g. bottle-feeding)</a:t>
            </a:r>
            <a:endParaRPr/>
          </a:p>
          <a:p>
            <a:pPr marL="914400" marR="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Blacklisted animal abusers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 relevant parties to log pet behavior/symptoms for animal welfare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Easily accessible veterinary records to aid in better diagnosis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</a:rPr>
              <a:t>Application Features</a:t>
            </a:r>
            <a:endParaRPr sz="4500" b="1">
              <a:solidFill>
                <a:schemeClr val="accent1"/>
              </a:solidFill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0050" y="574225"/>
            <a:ext cx="4187626" cy="4187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1588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Tele-veterinary care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Important reminders for carers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Medication/Vaccinations</a:t>
            </a:r>
            <a:endParaRPr/>
          </a:p>
          <a:p>
            <a:pPr marL="914400" lvl="1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Vet appointments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booking of vet/pet care services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Optimise resource distribution </a:t>
            </a:r>
            <a:endParaRPr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recording and analysis to understand underlying trends of animal health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311700" y="7029"/>
            <a:ext cx="8832300" cy="5061496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272275" y="3371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</a:rPr>
              <a:t>Related Tech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311700" y="3838425"/>
            <a:ext cx="7961400" cy="119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CN111199052A US2020159720A1 Distributed system for animal identification and management 26 May 2020 ACCENTURE GLOBAL SOLUTIONS LTD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US2020313852A1 Consent-based data management 1 Oct 2020 IBM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KR102209299B1 System and method for pet registration using blockchain 28 Jan 2021 HAN SU YEON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●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KR20190098077A Method and system for providing blockchain based pet-care service 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270138" y="-601875"/>
            <a:ext cx="373707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8950" y="999175"/>
            <a:ext cx="4965052" cy="332037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>
                <a:solidFill>
                  <a:schemeClr val="accent1"/>
                </a:solidFill>
              </a:rPr>
              <a:t>Development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46923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In process of contacting more vets and charities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Designing a WebApp with Angular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Creating a database with </a:t>
            </a:r>
            <a:r>
              <a:rPr lang="en" dirty="0" err="1"/>
              <a:t>postgreSQL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Creating a smart contract system</a:t>
            </a:r>
            <a:endParaRPr dirty="0"/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Implementing payment methods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347" y="0"/>
            <a:ext cx="80573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Imagine Sisyphus Happy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Macintosh PowerPoint</Application>
  <PresentationFormat>On-screen Show (16:9)</PresentationFormat>
  <Paragraphs>135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Economica</vt:lpstr>
      <vt:lpstr>Open Sans</vt:lpstr>
      <vt:lpstr>Luxe</vt:lpstr>
      <vt:lpstr>Sisyphii</vt:lpstr>
      <vt:lpstr>PowerPoint Presentation</vt:lpstr>
      <vt:lpstr>Current Challenges</vt:lpstr>
      <vt:lpstr>Distributed Database</vt:lpstr>
      <vt:lpstr>Application Features</vt:lpstr>
      <vt:lpstr>Related Tech</vt:lpstr>
      <vt:lpstr>Development</vt:lpstr>
      <vt:lpstr>PowerPoint Presentation</vt:lpstr>
      <vt:lpstr>THANK YOU</vt:lpstr>
      <vt:lpstr>Appendix</vt:lpstr>
      <vt:lpstr>Sisyphii’s Vision</vt:lpstr>
      <vt:lpstr>Goals and Objectives of Sisyphii</vt:lpstr>
      <vt:lpstr>Why Blockchain?</vt:lpstr>
      <vt:lpstr>Revenue model</vt:lpstr>
      <vt:lpstr>Pet Services</vt:lpstr>
      <vt:lpstr>Social Welfare Programs</vt:lpstr>
      <vt:lpstr>Competitive Advantages of Sisyphii</vt:lpstr>
      <vt:lpstr>Competitor Analysis</vt:lpstr>
      <vt:lpstr>Budget Plans</vt:lpstr>
      <vt:lpstr>Expansion Opportunities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Sisyphii</dc:title>
  <cp:lastModifiedBy>NIDHI Mahejabeen Hossain</cp:lastModifiedBy>
  <cp:revision>1</cp:revision>
  <dcterms:modified xsi:type="dcterms:W3CDTF">2021-10-08T08:35:55Z</dcterms:modified>
</cp:coreProperties>
</file>